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12192000" cy="6858000"/>
  <p:notesSz cx="6858000" cy="12192000"/>
  <p:custDataLst>
    <p:tags r:id="rId24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2276c88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第十八讲 九年级（全）Units 5—6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2276c88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第十八讲 九年级（全）Units 5—6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a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jpe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f73dd8d9a?vcp=1&amp;pid=b0b9939d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f73dd8d9a?vcp=1&amp;pid=b0b9939d6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9_1#c243af507?vcp=1&amp;pid=f73dd8d9a&amp;color=0,0,0&amp;vtp=1&amp;bbb=1&amp;hb=1"/>
          <p:cNvSpPr/>
          <p:nvPr/>
        </p:nvSpPr>
        <p:spPr>
          <a:xfrm>
            <a:off x="502920" y="1320800"/>
            <a:ext cx="11183112" cy="5116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danger,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（leave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policeman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warned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（cross）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street.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hazy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（雾蒙蒙的）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（warn）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sign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serious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pollution.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traffic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signs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danger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driving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drinking.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spelling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mistakes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homework.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natural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disasters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immediately.（盲填）</a:t>
            </a:r>
            <a:endParaRPr lang="en-US" altLang="zh-CN" sz="2400" dirty="0"/>
          </a:p>
        </p:txBody>
      </p:sp>
      <p:sp>
        <p:nvSpPr>
          <p:cNvPr id="5" name="QB_6_AN.20_1#c243af507.blank?vcp=1&amp;pid=f73dd8d9a&amp;color=0,0,0&amp;vpa=10&amp;vtp=1&amp;bbb=1"/>
          <p:cNvSpPr/>
          <p:nvPr/>
        </p:nvSpPr>
        <p:spPr>
          <a:xfrm>
            <a:off x="8674449" y="1284414"/>
            <a:ext cx="1287463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</a:t>
            </a:r>
            <a:endParaRPr lang="en-US" altLang="zh-CN" sz="2400" dirty="0"/>
          </a:p>
        </p:txBody>
      </p:sp>
      <p:sp>
        <p:nvSpPr>
          <p:cNvPr id="7" name="QB_6_AN.22_1#c243af507.blank?vcp=1&amp;pid=f73dd8d9a&amp;color=0,0,0&amp;vpa=11&amp;vtp=1&amp;bbb=1"/>
          <p:cNvSpPr/>
          <p:nvPr/>
        </p:nvSpPr>
        <p:spPr>
          <a:xfrm>
            <a:off x="6667024" y="2211514"/>
            <a:ext cx="1281938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crossing</a:t>
            </a:r>
            <a:endParaRPr lang="en-US" altLang="zh-CN" sz="2400" dirty="0"/>
          </a:p>
        </p:txBody>
      </p:sp>
      <p:sp>
        <p:nvSpPr>
          <p:cNvPr id="9" name="QB_6_AN.24_1#c243af507.blank?vcp=1&amp;pid=f73dd8d9a&amp;color=0,0,0&amp;vpa=12&amp;vtp=1&amp;bbb=1"/>
          <p:cNvSpPr/>
          <p:nvPr/>
        </p:nvSpPr>
        <p:spPr>
          <a:xfrm>
            <a:off x="6285389" y="2681415"/>
            <a:ext cx="13049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warning</a:t>
            </a:r>
            <a:endParaRPr lang="en-US" altLang="zh-CN" sz="2400" dirty="0"/>
          </a:p>
        </p:txBody>
      </p:sp>
      <p:sp>
        <p:nvSpPr>
          <p:cNvPr id="11" name="QB_6_AN.26_1#c243af507.blank?vcp=1&amp;pid=f73dd8d9a&amp;color=0,0,0&amp;vpa=13&amp;vtp=1&amp;bbb=1"/>
          <p:cNvSpPr/>
          <p:nvPr/>
        </p:nvSpPr>
        <p:spPr>
          <a:xfrm>
            <a:off x="4908264" y="3633915"/>
            <a:ext cx="13049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of/about</a:t>
            </a:r>
            <a:endParaRPr lang="en-US" altLang="zh-CN" sz="2400" dirty="0"/>
          </a:p>
        </p:txBody>
      </p:sp>
      <p:sp>
        <p:nvSpPr>
          <p:cNvPr id="13" name="QB_6_AN.28_1#c243af507.blank?vcp=1&amp;pid=f73dd8d9a&amp;color=0,0,0&amp;vpa=14&amp;vtp=1&amp;bbb=1"/>
          <p:cNvSpPr/>
          <p:nvPr/>
        </p:nvSpPr>
        <p:spPr>
          <a:xfrm>
            <a:off x="2800827" y="4573715"/>
            <a:ext cx="13049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of/about</a:t>
            </a:r>
            <a:endParaRPr lang="en-US" altLang="zh-CN" sz="2400" dirty="0"/>
          </a:p>
        </p:txBody>
      </p:sp>
      <p:sp>
        <p:nvSpPr>
          <p:cNvPr id="15" name="QB_6_AN.30_1#c243af507.blank?vcp=1&amp;pid=f73dd8d9a&amp;color=0,0,0&amp;vpa=15&amp;vtp=1&amp;bbb=1"/>
          <p:cNvSpPr/>
          <p:nvPr/>
        </p:nvSpPr>
        <p:spPr>
          <a:xfrm>
            <a:off x="5126514" y="5513515"/>
            <a:ext cx="7461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468607da?vcp=1&amp;pid=a6b13d16a&amp;color=38,95,172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熟词生义</a:t>
            </a:r>
            <a:endParaRPr lang="en-US" altLang="zh-CN" sz="2800" dirty="0"/>
          </a:p>
        </p:txBody>
      </p:sp>
      <p:graphicFrame>
        <p:nvGraphicFramePr>
          <p:cNvPr id="12" name="QB_5_BD.31_1#fe255c86f?colgroup=5,11,17&amp;vcp=1&amp;pid=9468607da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37392" cy="2893568"/>
        </p:xfrm>
        <a:graphic>
          <a:graphicData uri="http://schemas.openxmlformats.org/drawingml/2006/table">
            <a:tbl>
              <a:tblPr/>
              <a:tblGrid>
                <a:gridCol w="1892808"/>
                <a:gridCol w="3721608"/>
                <a:gridCol w="552297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0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高温（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.强烈的感情（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.加热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使变热（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tired.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moment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threatened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resign.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.Just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food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microwave.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32_1#fe255c86f.blank?vcp=1&amp;pid=9468607da&amp;color=0,0,0&amp;vpa=16&amp;vtp=1"/>
          <p:cNvSpPr/>
          <p:nvPr/>
        </p:nvSpPr>
        <p:spPr>
          <a:xfrm>
            <a:off x="10819278" y="192544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AN.33_1#fe255c86f.blank?vcp=1&amp;pid=9468607da&amp;color=0,0,0&amp;vpa=17&amp;vtp=1"/>
          <p:cNvSpPr/>
          <p:nvPr/>
        </p:nvSpPr>
        <p:spPr>
          <a:xfrm>
            <a:off x="8809503" y="2890647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B_5_AN.34_1#fe255c86f.blank?vcp=1&amp;pid=9468607da&amp;color=0,0,0&amp;vpa=18&amp;vtp=1"/>
          <p:cNvSpPr/>
          <p:nvPr/>
        </p:nvSpPr>
        <p:spPr>
          <a:xfrm>
            <a:off x="7596653" y="3835019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QB_5_BD.35_1#fe255c86f?colgroup=5,11,17&amp;vcp=1&amp;pid=9468607da&amp;color=0,0,0&amp;mp=1&amp;vtp=1&amp;bt=1&amp;bbb=1&amp;hb=1"/>
          <p:cNvGraphicFramePr>
            <a:graphicFrameLocks noGrp="1"/>
          </p:cNvGraphicFramePr>
          <p:nvPr/>
        </p:nvGraphicFramePr>
        <p:xfrm>
          <a:off x="502920" y="2280986"/>
          <a:ext cx="11137392" cy="3369056"/>
        </p:xfrm>
        <a:graphic>
          <a:graphicData uri="http://schemas.openxmlformats.org/drawingml/2006/table">
            <a:tbl>
              <a:tblPr/>
              <a:tblGrid>
                <a:gridCol w="1892808"/>
                <a:gridCol w="3721608"/>
                <a:gridCol w="552297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5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form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A.形式;类型（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.表格（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.形成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建立（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formed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close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friendships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college.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.Playing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basketball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physical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exercise.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.Listen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tape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form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36_1#fe255c86f.blank?vcp=1&amp;pid=9468607da&amp;color=0,0,0&amp;mp=1&amp;vpa=19&amp;vtp=1"/>
          <p:cNvSpPr/>
          <p:nvPr/>
        </p:nvSpPr>
        <p:spPr>
          <a:xfrm>
            <a:off x="7121992" y="32376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B_5_AN.37_1#fe255c86f.blank?vcp=1&amp;pid=9468607da&amp;color=0,0,0&amp;mp=1&amp;vpa=20&amp;vtp=1"/>
          <p:cNvSpPr/>
          <p:nvPr/>
        </p:nvSpPr>
        <p:spPr>
          <a:xfrm>
            <a:off x="8407867" y="42028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AN.38_1#fe255c86f.blank?vcp=1&amp;pid=9468607da&amp;color=0,0,0&amp;mp=1&amp;vpa=21&amp;vtp=1"/>
          <p:cNvSpPr/>
          <p:nvPr/>
        </p:nvSpPr>
        <p:spPr>
          <a:xfrm>
            <a:off x="6899742" y="5147249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" name="QB_5_BD.35_1#fe255c86f?colgroup=5,11,17&amp;vcp=1&amp;pid=9468607da&amp;color=0,0,0&amp;mp=1&amp;vtp=1&amp;bt=1&amp;bbb=1"/>
          <p:cNvSpPr txBox="1"/>
          <p:nvPr/>
        </p:nvSpPr>
        <p:spPr>
          <a:xfrm>
            <a:off x="11024759" y="1664528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QB_5_BD.39_1#fe255c86f?colgroup=5,11,17&amp;vcp=1&amp;pid=9468607da&amp;color=0,0,0&amp;mp=1&amp;vtp=1&amp;bt=1&amp;bbb=1&amp;hb=1"/>
          <p:cNvGraphicFramePr>
            <a:graphicFrameLocks noGrp="1"/>
          </p:cNvGraphicFramePr>
          <p:nvPr/>
        </p:nvGraphicFramePr>
        <p:xfrm>
          <a:off x="502920" y="2280986"/>
          <a:ext cx="11137392" cy="3369056"/>
        </p:xfrm>
        <a:graphic>
          <a:graphicData uri="http://schemas.openxmlformats.org/drawingml/2006/table">
            <a:tbl>
              <a:tblPr/>
              <a:tblGrid>
                <a:gridCol w="1892808"/>
                <a:gridCol w="3721608"/>
                <a:gridCol w="552297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5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produce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A.生产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制造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繁育（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.引起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导致（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.制作（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电影或戏剧）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7.The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drug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produces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feeling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excitement.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produced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series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adopted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children.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9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ourselves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producing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high-quality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products.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40_1#fe255c86f.blank?vcp=1&amp;pid=9468607da&amp;color=0,0,0&amp;mp=1&amp;vpa=22&amp;vtp=1"/>
          <p:cNvSpPr/>
          <p:nvPr/>
        </p:nvSpPr>
        <p:spPr>
          <a:xfrm>
            <a:off x="7590303" y="3237677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B_5_AN.41_1#fe255c86f.blank?vcp=1&amp;pid=9468607da&amp;color=0,0,0&amp;mp=1&amp;vpa=23&amp;vtp=1"/>
          <p:cNvSpPr/>
          <p:nvPr/>
        </p:nvSpPr>
        <p:spPr>
          <a:xfrm>
            <a:off x="8357067" y="42028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B_5_AN.42_1#fe255c86f.blank?vcp=1&amp;pid=9468607da&amp;color=0,0,0&amp;mp=1&amp;vpa=24&amp;vtp=1"/>
          <p:cNvSpPr/>
          <p:nvPr/>
        </p:nvSpPr>
        <p:spPr>
          <a:xfrm>
            <a:off x="8933328" y="5147249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" name="QB_5_BD.39_1#fe255c86f?colgroup=5,11,17&amp;vcp=1&amp;pid=9468607da&amp;color=0,0,0&amp;mp=1&amp;vtp=1&amp;bt=1&amp;bbb=1"/>
          <p:cNvSpPr txBox="1"/>
          <p:nvPr/>
        </p:nvSpPr>
        <p:spPr>
          <a:xfrm>
            <a:off x="11024759" y="1664528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QB_5_BD.43_1#fe255c86f?colgroup=5,11,17&amp;vcp=1&amp;pid=9468607da&amp;color=0,0,0&amp;mp=1&amp;vtp=1&amp;bt=1&amp;bbb=1&amp;hb=1"/>
          <p:cNvGraphicFramePr>
            <a:graphicFrameLocks noGrp="1"/>
          </p:cNvGraphicFramePr>
          <p:nvPr/>
        </p:nvGraphicFramePr>
        <p:xfrm>
          <a:off x="502920" y="2518730"/>
          <a:ext cx="11137392" cy="2893568"/>
        </p:xfrm>
        <a:graphic>
          <a:graphicData uri="http://schemas.openxmlformats.org/drawingml/2006/table">
            <a:tbl>
              <a:tblPr/>
              <a:tblGrid>
                <a:gridCol w="1892808"/>
                <a:gridCol w="3721608"/>
                <a:gridCol w="552297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0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complete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A.全部的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完整的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整个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.完全的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彻底的（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.完成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结束（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10.She's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just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completed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master's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degree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law.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11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receive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payment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each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complete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complete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agreement.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44_1#fe255c86f.blank?vcp=1&amp;pid=9468607da&amp;color=0,0,0&amp;mp=1&amp;vpa=25&amp;vtp=1"/>
          <p:cNvSpPr/>
          <p:nvPr/>
        </p:nvSpPr>
        <p:spPr>
          <a:xfrm>
            <a:off x="8016580" y="34789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B_5_AN.45_1#fe255c86f.blank?vcp=1&amp;pid=9468607da&amp;color=0,0,0&amp;mp=1&amp;vpa=26&amp;vtp=1"/>
          <p:cNvSpPr/>
          <p:nvPr/>
        </p:nvSpPr>
        <p:spPr>
          <a:xfrm>
            <a:off x="10000128" y="44441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AN.46_1#fe255c86f.blank?vcp=1&amp;pid=9468607da&amp;color=0,0,0&amp;mp=1&amp;vpa=27&amp;vtp=1"/>
          <p:cNvSpPr/>
          <p:nvPr/>
        </p:nvSpPr>
        <p:spPr>
          <a:xfrm>
            <a:off x="10907609" y="4905949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" name="QB_5_BD.43_1#fe255c86f?colgroup=5,11,17&amp;vcp=1&amp;pid=9468607da&amp;color=0,0,0&amp;mp=1&amp;vtp=1&amp;bt=1&amp;bbb=1"/>
          <p:cNvSpPr txBox="1"/>
          <p:nvPr/>
        </p:nvSpPr>
        <p:spPr>
          <a:xfrm>
            <a:off x="11024759" y="1902272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2b3b26ba4?vcp=1&amp;pid=9468607da&amp;color=0,0,0&amp;mp=1&amp;vtp=1&amp;bt=1&amp;bbb=1"/>
          <p:cNvSpPr/>
          <p:nvPr/>
        </p:nvSpPr>
        <p:spPr>
          <a:xfrm>
            <a:off x="502920" y="313931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一般现在时的被动语态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P106）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一般过去时的被动语态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（P106）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82276c886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第十八讲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九年级（全）Units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5—6</a:t>
            </a:r>
            <a:endParaRPr lang="en-US" altLang="zh-CN" sz="4800" dirty="0"/>
          </a:p>
        </p:txBody>
      </p:sp>
      <p:pic>
        <p:nvPicPr>
          <p:cNvPr id="3" name="C_2#82276c886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6b13d16a?vcp=1&amp;pid=82276c886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c2892db8c?vcp=1&amp;pid=a6b13d16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c2892db8c?vcp=1&amp;pid=a6b13d16a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doubt的用法</a:t>
            </a:r>
            <a:endParaRPr lang="en-US" altLang="zh-CN" sz="2800" b="1" dirty="0"/>
          </a:p>
        </p:txBody>
      </p:sp>
      <p:pic>
        <p:nvPicPr>
          <p:cNvPr id="5" name="P_5_BD#9d6e31f0c?htil=1&amp;vcp=1&amp;pid=c2892db8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30864" y="1852676"/>
            <a:ext cx="5458968" cy="349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9d6e31f0c?htil=1&amp;vcp=1&amp;pid=c2892db8c&amp;color=0,0,0&amp;vtp=1&amp;bbb=1&amp;hb=1"/>
          <p:cNvSpPr/>
          <p:nvPr/>
        </p:nvSpPr>
        <p:spPr>
          <a:xfrm>
            <a:off x="502920" y="1816100"/>
            <a:ext cx="5596128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·Without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doubt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毫无疑问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我们应该以一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种正确的方式来对待金钱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doubt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我怀疑他是否将按时到那里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557d439cb?vcp=1&amp;pid=c2892db8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557d439cb?vcp=1&amp;pid=c2892db8c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_1#1012bfbd3?vcp=1&amp;pid=557d439cb&amp;color=0,0,0&amp;vtp=1&amp;bbb=1&amp;hb=1"/>
          <p:cNvSpPr/>
          <p:nvPr/>
        </p:nvSpPr>
        <p:spPr>
          <a:xfrm>
            <a:off x="502920" y="1320800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doubted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doubt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weaknesses.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doubt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help?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doubt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doubted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doubt,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most.（盲填）</a:t>
            </a:r>
            <a:endParaRPr lang="en-US" altLang="zh-CN" sz="2400" dirty="0"/>
          </a:p>
        </p:txBody>
      </p:sp>
      <p:sp>
        <p:nvSpPr>
          <p:cNvPr id="5" name="QB_6_AN.2_1#1012bfbd3.blank?vcp=1&amp;pid=557d439cb&amp;color=0,0,0&amp;vpa=1&amp;vtp=1&amp;bbb=1"/>
          <p:cNvSpPr/>
          <p:nvPr/>
        </p:nvSpPr>
        <p:spPr>
          <a:xfrm>
            <a:off x="2592229" y="1292860"/>
            <a:ext cx="1557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if/whether</a:t>
            </a:r>
            <a:endParaRPr lang="en-US" altLang="zh-CN" sz="2400" dirty="0"/>
          </a:p>
        </p:txBody>
      </p:sp>
      <p:sp>
        <p:nvSpPr>
          <p:cNvPr id="7" name="QB_6_AN.4_1#1012bfbd3.blank?vcp=1&amp;pid=557d439cb&amp;color=0,0,0&amp;vpa=2&amp;vtp=1&amp;bbb=1"/>
          <p:cNvSpPr/>
          <p:nvPr/>
        </p:nvSpPr>
        <p:spPr>
          <a:xfrm>
            <a:off x="3231039" y="2410460"/>
            <a:ext cx="746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  <p:sp>
        <p:nvSpPr>
          <p:cNvPr id="9" name="QB_6_AN.6_1#1012bfbd3.blank?vcp=1&amp;pid=557d439cb&amp;color=0,0,0&amp;vpa=3&amp;vtp=1&amp;bbb=1"/>
          <p:cNvSpPr/>
          <p:nvPr/>
        </p:nvSpPr>
        <p:spPr>
          <a:xfrm>
            <a:off x="2710339" y="352806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endParaRPr lang="en-US" altLang="zh-CN" sz="2400" dirty="0"/>
          </a:p>
        </p:txBody>
      </p:sp>
      <p:sp>
        <p:nvSpPr>
          <p:cNvPr id="11" name="QB_6_AN.8_1#1012bfbd3.blank?vcp=1&amp;pid=557d439cb&amp;color=0,0,0&amp;vpa=4&amp;vtp=1&amp;bbb=1"/>
          <p:cNvSpPr/>
          <p:nvPr/>
        </p:nvSpPr>
        <p:spPr>
          <a:xfrm>
            <a:off x="5224939" y="4645660"/>
            <a:ext cx="9667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endParaRPr lang="en-US" altLang="zh-CN" sz="2400" dirty="0"/>
          </a:p>
        </p:txBody>
      </p:sp>
      <p:sp>
        <p:nvSpPr>
          <p:cNvPr id="13" name="QB_6_AN.10_1#1012bfbd3.blank?vcp=1&amp;pid=557d439cb&amp;color=0,0,0&amp;vpa=5&amp;vtp=1&amp;bbb=1"/>
          <p:cNvSpPr/>
          <p:nvPr/>
        </p:nvSpPr>
        <p:spPr>
          <a:xfrm>
            <a:off x="6358413" y="5204460"/>
            <a:ext cx="1557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if/whether</a:t>
            </a:r>
            <a:endParaRPr lang="en-US" altLang="zh-CN" sz="2400" dirty="0"/>
          </a:p>
        </p:txBody>
      </p:sp>
      <p:sp>
        <p:nvSpPr>
          <p:cNvPr id="15" name="QB_6_AN.12_1#1012bfbd3.blank?vcp=1&amp;pid=557d439cb&amp;color=0,0,0&amp;vpa=6&amp;vtp=1&amp;bbb=1"/>
          <p:cNvSpPr/>
          <p:nvPr/>
        </p:nvSpPr>
        <p:spPr>
          <a:xfrm>
            <a:off x="735488" y="5741670"/>
            <a:ext cx="1299401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4c3d182a3?vcp=1&amp;pid=a6b13d16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4c3d182a3?vcp=1&amp;pid=a6b13d16a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avoid的用法</a:t>
            </a:r>
            <a:endParaRPr lang="en-US" altLang="zh-CN" sz="2800" b="1" dirty="0"/>
          </a:p>
        </p:txBody>
      </p:sp>
      <p:pic>
        <p:nvPicPr>
          <p:cNvPr id="4" name="P_5_BD#a26679802?vcp=1&amp;pid=4c3d182a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47288" y="1435100"/>
            <a:ext cx="5294376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a26679802?vcp=1&amp;pid=4c3d182a3&amp;color=0,0,0&amp;vtp=1&amp;bbb=1&amp;hb=1"/>
          <p:cNvSpPr/>
          <p:nvPr/>
        </p:nvSpPr>
        <p:spPr>
          <a:xfrm>
            <a:off x="502920" y="36449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·Failure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avoided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在我们的生活中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失败是不可避免的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avoid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taxes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court.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他试图逃避纳税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被送上了法庭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67adf25c8?vcp=1&amp;pid=4c3d182a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67adf25c8?vcp=1&amp;pid=4c3d182a3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3_1#7b67b9e19?vcp=1&amp;pid=67adf25c8&amp;color=0,0,0&amp;vtp=1&amp;bbb=1&amp;hb=1"/>
          <p:cNvSpPr/>
          <p:nvPr/>
        </p:nvSpPr>
        <p:spPr>
          <a:xfrm>
            <a:off x="502920" y="1320800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avoid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（make）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contact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strangers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parties.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（avoid）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accident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（avoid）.Be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electrical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equipment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（电器）.</a:t>
            </a:r>
            <a:endParaRPr lang="en-US" altLang="zh-CN" sz="2400" dirty="0"/>
          </a:p>
        </p:txBody>
      </p:sp>
      <p:sp>
        <p:nvSpPr>
          <p:cNvPr id="5" name="QB_6_AN.14_1#7b67b9e19.blank?vcp=1&amp;pid=67adf25c8&amp;color=0,0,0&amp;vpa=7&amp;vtp=1&amp;bbb=1"/>
          <p:cNvSpPr/>
          <p:nvPr/>
        </p:nvSpPr>
        <p:spPr>
          <a:xfrm>
            <a:off x="5228114" y="1280160"/>
            <a:ext cx="1203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endParaRPr lang="en-US" altLang="zh-CN" sz="2400" dirty="0"/>
          </a:p>
        </p:txBody>
      </p:sp>
      <p:sp>
        <p:nvSpPr>
          <p:cNvPr id="7" name="QB_6_AN.16_1#7b67b9e19.blank?vcp=1&amp;pid=67adf25c8&amp;color=0,0,0&amp;vpa=8&amp;vtp=1&amp;bbb=1"/>
          <p:cNvSpPr/>
          <p:nvPr/>
        </p:nvSpPr>
        <p:spPr>
          <a:xfrm>
            <a:off x="2819877" y="2410460"/>
            <a:ext cx="13398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avoid</a:t>
            </a:r>
            <a:endParaRPr lang="en-US" altLang="zh-CN" sz="2400" dirty="0"/>
          </a:p>
        </p:txBody>
      </p:sp>
      <p:sp>
        <p:nvSpPr>
          <p:cNvPr id="9" name="QB_6_AN.18_1#7b67b9e19.blank?vcp=1&amp;pid=67adf25c8&amp;color=0,0,0&amp;vpa=9&amp;vtp=1&amp;bbb=1"/>
          <p:cNvSpPr/>
          <p:nvPr/>
        </p:nvSpPr>
        <p:spPr>
          <a:xfrm>
            <a:off x="3756501" y="2969260"/>
            <a:ext cx="1236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avoided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b0b9939d6?vcp=1&amp;pid=a6b13d16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b0b9939d6?vcp=1&amp;pid=a6b13d16a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warn的用法</a:t>
            </a:r>
            <a:endParaRPr lang="en-US" altLang="zh-CN" sz="2800" b="1" dirty="0"/>
          </a:p>
        </p:txBody>
      </p:sp>
      <p:pic>
        <p:nvPicPr>
          <p:cNvPr id="4" name="P_5_BD#ef5a51827?htil=2&amp;vcp=1&amp;pid=b0b9939d6&amp;color=0,0,0&amp;tib=255,255,255&amp;vtp=1&amp;hs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776" y="1344676"/>
            <a:ext cx="5458968" cy="301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ef5a51827?htil=2&amp;vcp=1&amp;pid=b0b9939d6&amp;color=0,0,0&amp;vtp=1&amp;bbb=1&amp;hb=1&amp;hs=1"/>
          <p:cNvSpPr/>
          <p:nvPr/>
        </p:nvSpPr>
        <p:spPr>
          <a:xfrm>
            <a:off x="502920" y="1308100"/>
            <a:ext cx="5596128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outside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我妈妈警告我不要在外面待到很晚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danger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swimming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river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我父母经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常提醒我要注意在河里游泳的危险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P_5_BD#ef5a51827?htil=2&amp;vcp=1&amp;pid=b0b9939d6&amp;color=0,0,0&amp;vtp=1&amp;bbb=1&amp;hb=1&amp;hs=1"/>
          <p:cNvSpPr/>
          <p:nvPr/>
        </p:nvSpPr>
        <p:spPr>
          <a:xfrm>
            <a:off x="503995" y="4562729"/>
            <a:ext cx="11184010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strangers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音译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告诫我不要和陌生人说话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2709</Words>
  <Application>WPS 演示</Application>
  <PresentationFormat>宽屏</PresentationFormat>
  <Paragraphs>212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ou</cp:lastModifiedBy>
  <cp:revision>3</cp:revision>
  <dcterms:created xsi:type="dcterms:W3CDTF">2024-10-12T12:48:00Z</dcterms:created>
  <dcterms:modified xsi:type="dcterms:W3CDTF">2024-10-14T09:42:30Z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275E0B7F28F3495AA2BE2B944073E33E_12</vt:lpwstr>
  </property>
  <property fmtid="{D5CDD505-2E9C-101B-9397-08002B2CF9AE}" pid="3" name="KSOProductBuildVer">
    <vt:lpwstr>2052-12.1.0.18276</vt:lpwstr>
  </property>
</Properties>
</file>